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35" d="100"/>
          <a:sy n="135" d="100"/>
        </p:scale>
        <p:origin x="-6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614789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s-ES_tradnl" dirty="0" err="1" smtClean="0"/>
              <a:t>Click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edit</a:t>
            </a:r>
            <a:r>
              <a:rPr lang="es-ES_tradnl" dirty="0" smtClean="0"/>
              <a:t> Master </a:t>
            </a:r>
            <a:r>
              <a:rPr lang="es-ES_tradnl" dirty="0" err="1" smtClean="0"/>
              <a:t>title</a:t>
            </a:r>
            <a:r>
              <a:rPr lang="es-ES_tradnl" dirty="0" smtClean="0"/>
              <a:t> </a:t>
            </a:r>
            <a:r>
              <a:rPr lang="es-ES_tradnl" dirty="0" err="1" smtClean="0"/>
              <a:t>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748389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 err="1" smtClean="0"/>
              <a:t>Click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edit</a:t>
            </a:r>
            <a:r>
              <a:rPr lang="es-ES_tradnl" dirty="0" smtClean="0"/>
              <a:t> Master </a:t>
            </a:r>
            <a:r>
              <a:rPr lang="es-ES_tradnl" dirty="0" err="1" smtClean="0"/>
              <a:t>subtitle</a:t>
            </a:r>
            <a:r>
              <a:rPr lang="es-ES_tradnl" dirty="0" smtClean="0"/>
              <a:t> </a:t>
            </a:r>
            <a:r>
              <a:rPr lang="es-ES_tradnl" dirty="0" err="1" smtClean="0"/>
              <a:t>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Tuesday, August 13,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641709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Screen shot 2013-08-13 at 1.28.45 PM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8482"/>
            <a:ext cx="9144000" cy="1545465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3156743" y="1209474"/>
            <a:ext cx="35021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POSTER</a:t>
            </a:r>
            <a:r>
              <a:rPr lang="en-US" sz="2400" b="1" baseline="0" dirty="0" smtClean="0"/>
              <a:t> SPOTLIGHTS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Tuesday, August 13,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s-ES_tradnl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Tuesday, August 13,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Tuesday, August 13,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s-ES_tradnl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Tuesday, August 13,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Tuesday, August 13,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Tuesday, August 13, 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Tuesday, August 13, 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Tuesday, August 13, 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s-ES_tradnl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Tuesday, August 13,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_tradnl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Tuesday, August 13,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jpeg"/><Relationship Id="rId1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bcn-skyline-HD-sharped.jp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5852447"/>
            <a:ext cx="5352892" cy="100555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Tuesday, August 13,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logoecmrhd.png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96" y="0"/>
            <a:ext cx="368224" cy="3474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Paper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Author’s names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01337" y="1544205"/>
            <a:ext cx="54657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Session I. Wednesday Morning. September 25th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273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7909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212</TotalTime>
  <Words>12</Words>
  <Application>Microsoft Macintosh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Clarity</vt:lpstr>
      <vt:lpstr>Paper title</vt:lpstr>
      <vt:lpstr>PowerPoint Presentation</vt:lpstr>
    </vt:vector>
  </TitlesOfParts>
  <Company>Institut de Robòtica i Informàtica Industrial, CSIC-UPC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Paper title</dc:title>
  <dc:creator>Juan Andrade Cetto</dc:creator>
  <cp:lastModifiedBy>Juan Andrade Cetto</cp:lastModifiedBy>
  <cp:revision>5</cp:revision>
  <dcterms:created xsi:type="dcterms:W3CDTF">2013-08-13T11:03:53Z</dcterms:created>
  <dcterms:modified xsi:type="dcterms:W3CDTF">2013-08-13T14:36:31Z</dcterms:modified>
</cp:coreProperties>
</file>